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7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86FB9-473C-46B6-A86E-66767ABC00F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B11FFD-6BD5-4DCB-938D-B164A2091E27}">
      <dgm:prSet phldrT="[Text]"/>
      <dgm:spPr/>
      <dgm:t>
        <a:bodyPr/>
        <a:lstStyle/>
        <a:p>
          <a:r>
            <a:rPr lang="en-US" dirty="0"/>
            <a:t>Identify</a:t>
          </a:r>
        </a:p>
      </dgm:t>
    </dgm:pt>
    <dgm:pt modelId="{E564A62D-C32A-4DC2-A3DE-487CA3626634}" type="parTrans" cxnId="{F4C91891-CBFD-45D7-BC49-4787758DAC1E}">
      <dgm:prSet/>
      <dgm:spPr/>
      <dgm:t>
        <a:bodyPr/>
        <a:lstStyle/>
        <a:p>
          <a:endParaRPr lang="en-US"/>
        </a:p>
      </dgm:t>
    </dgm:pt>
    <dgm:pt modelId="{81D680E8-162D-4532-B23A-EE959D7CB2CC}" type="sibTrans" cxnId="{F4C91891-CBFD-45D7-BC49-4787758DAC1E}">
      <dgm:prSet/>
      <dgm:spPr/>
      <dgm:t>
        <a:bodyPr/>
        <a:lstStyle/>
        <a:p>
          <a:endParaRPr lang="en-US"/>
        </a:p>
      </dgm:t>
    </dgm:pt>
    <dgm:pt modelId="{A13027AC-2370-44C6-8186-BC1C1D3350AC}">
      <dgm:prSet phldrT="[Text]"/>
      <dgm:spPr/>
      <dgm:t>
        <a:bodyPr/>
        <a:lstStyle/>
        <a:p>
          <a:r>
            <a:rPr lang="en-US" dirty="0"/>
            <a:t>Intercede</a:t>
          </a:r>
        </a:p>
      </dgm:t>
    </dgm:pt>
    <dgm:pt modelId="{DE73B606-4AD3-449E-A393-708A6B68C5EB}" type="parTrans" cxnId="{AD0A3610-F0E3-4B6B-AD9D-BAF8D3F19F8F}">
      <dgm:prSet/>
      <dgm:spPr/>
      <dgm:t>
        <a:bodyPr/>
        <a:lstStyle/>
        <a:p>
          <a:endParaRPr lang="en-US"/>
        </a:p>
      </dgm:t>
    </dgm:pt>
    <dgm:pt modelId="{5928F1FD-10E2-491E-B7A4-14FAE02AE191}" type="sibTrans" cxnId="{AD0A3610-F0E3-4B6B-AD9D-BAF8D3F19F8F}">
      <dgm:prSet/>
      <dgm:spPr/>
      <dgm:t>
        <a:bodyPr/>
        <a:lstStyle/>
        <a:p>
          <a:endParaRPr lang="en-US"/>
        </a:p>
      </dgm:t>
    </dgm:pt>
    <dgm:pt modelId="{AE96EC5B-1993-4A70-8BA7-E25EA0BC31E6}">
      <dgm:prSet phldrT="[Text]"/>
      <dgm:spPr/>
      <dgm:t>
        <a:bodyPr/>
        <a:lstStyle/>
        <a:p>
          <a:r>
            <a:rPr lang="en-US" dirty="0"/>
            <a:t>Invest</a:t>
          </a:r>
        </a:p>
      </dgm:t>
    </dgm:pt>
    <dgm:pt modelId="{EC66D2CC-3E7D-49BA-9A1F-7E9E4BC6BBBB}" type="parTrans" cxnId="{2940E016-C964-49D1-BA8F-C8E85A5FA504}">
      <dgm:prSet/>
      <dgm:spPr/>
      <dgm:t>
        <a:bodyPr/>
        <a:lstStyle/>
        <a:p>
          <a:endParaRPr lang="en-US"/>
        </a:p>
      </dgm:t>
    </dgm:pt>
    <dgm:pt modelId="{F318BD02-1D1E-4B95-B436-2662DB7F5CD5}" type="sibTrans" cxnId="{2940E016-C964-49D1-BA8F-C8E85A5FA504}">
      <dgm:prSet/>
      <dgm:spPr/>
      <dgm:t>
        <a:bodyPr/>
        <a:lstStyle/>
        <a:p>
          <a:endParaRPr lang="en-US"/>
        </a:p>
      </dgm:t>
    </dgm:pt>
    <dgm:pt modelId="{17AD9BD0-F6DD-49E3-B2E5-78DFE43B84E7}">
      <dgm:prSet phldrT="[Text]"/>
      <dgm:spPr/>
      <dgm:t>
        <a:bodyPr/>
        <a:lstStyle/>
        <a:p>
          <a:r>
            <a:rPr lang="en-US" dirty="0"/>
            <a:t>Invite</a:t>
          </a:r>
        </a:p>
      </dgm:t>
    </dgm:pt>
    <dgm:pt modelId="{4C964247-F0CE-47E7-B1BA-D5049583DB8B}" type="parTrans" cxnId="{3F45A683-8C8A-40BE-8BA7-63C2459C477B}">
      <dgm:prSet/>
      <dgm:spPr/>
      <dgm:t>
        <a:bodyPr/>
        <a:lstStyle/>
        <a:p>
          <a:endParaRPr lang="en-US"/>
        </a:p>
      </dgm:t>
    </dgm:pt>
    <dgm:pt modelId="{A0E64429-CFD1-46F2-9986-2038EBE1B4ED}" type="sibTrans" cxnId="{3F45A683-8C8A-40BE-8BA7-63C2459C477B}">
      <dgm:prSet/>
      <dgm:spPr/>
      <dgm:t>
        <a:bodyPr/>
        <a:lstStyle/>
        <a:p>
          <a:endParaRPr lang="en-US"/>
        </a:p>
      </dgm:t>
    </dgm:pt>
    <dgm:pt modelId="{39429B34-42F9-4EF4-915D-2B1E6D794831}" type="pres">
      <dgm:prSet presAssocID="{01486FB9-473C-46B6-A86E-66767ABC00F5}" presName="linear" presStyleCnt="0">
        <dgm:presLayoutVars>
          <dgm:dir/>
          <dgm:resizeHandles val="exact"/>
        </dgm:presLayoutVars>
      </dgm:prSet>
      <dgm:spPr/>
    </dgm:pt>
    <dgm:pt modelId="{47D48A83-C26C-4824-A09A-292702DD2560}" type="pres">
      <dgm:prSet presAssocID="{A2B11FFD-6BD5-4DCB-938D-B164A2091E27}" presName="comp" presStyleCnt="0"/>
      <dgm:spPr/>
    </dgm:pt>
    <dgm:pt modelId="{57267DCE-7528-471A-A626-4916A5D9850C}" type="pres">
      <dgm:prSet presAssocID="{A2B11FFD-6BD5-4DCB-938D-B164A2091E27}" presName="box" presStyleLbl="node1" presStyleIdx="0" presStyleCnt="4"/>
      <dgm:spPr/>
    </dgm:pt>
    <dgm:pt modelId="{51A75A8B-D21E-4789-BEEB-40B400247EF8}" type="pres">
      <dgm:prSet presAssocID="{A2B11FFD-6BD5-4DCB-938D-B164A2091E27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</dgm:spPr>
    </dgm:pt>
    <dgm:pt modelId="{8DA15045-CD6B-4CC6-8744-279160480178}" type="pres">
      <dgm:prSet presAssocID="{A2B11FFD-6BD5-4DCB-938D-B164A2091E27}" presName="text" presStyleLbl="node1" presStyleIdx="0" presStyleCnt="4">
        <dgm:presLayoutVars>
          <dgm:bulletEnabled val="1"/>
        </dgm:presLayoutVars>
      </dgm:prSet>
      <dgm:spPr/>
    </dgm:pt>
    <dgm:pt modelId="{BC5065C5-35CD-4EF8-8B84-DF23B24FE716}" type="pres">
      <dgm:prSet presAssocID="{81D680E8-162D-4532-B23A-EE959D7CB2CC}" presName="spacer" presStyleCnt="0"/>
      <dgm:spPr/>
    </dgm:pt>
    <dgm:pt modelId="{D319035D-9F41-4472-8D2C-9194DABA9732}" type="pres">
      <dgm:prSet presAssocID="{A13027AC-2370-44C6-8186-BC1C1D3350AC}" presName="comp" presStyleCnt="0"/>
      <dgm:spPr/>
    </dgm:pt>
    <dgm:pt modelId="{7835F319-BC44-4C10-95AB-C6CF4D899802}" type="pres">
      <dgm:prSet presAssocID="{A13027AC-2370-44C6-8186-BC1C1D3350AC}" presName="box" presStyleLbl="node1" presStyleIdx="1" presStyleCnt="4"/>
      <dgm:spPr/>
    </dgm:pt>
    <dgm:pt modelId="{8C802283-6430-4F0F-942C-2D4F8D1E8C3D}" type="pres">
      <dgm:prSet presAssocID="{A13027AC-2370-44C6-8186-BC1C1D3350AC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</dgm:spPr>
    </dgm:pt>
    <dgm:pt modelId="{F8F3ACF7-08D4-405B-A1F6-34CBE0C18EC4}" type="pres">
      <dgm:prSet presAssocID="{A13027AC-2370-44C6-8186-BC1C1D3350AC}" presName="text" presStyleLbl="node1" presStyleIdx="1" presStyleCnt="4">
        <dgm:presLayoutVars>
          <dgm:bulletEnabled val="1"/>
        </dgm:presLayoutVars>
      </dgm:prSet>
      <dgm:spPr/>
    </dgm:pt>
    <dgm:pt modelId="{80635F02-5E64-4391-AB7A-84073D40F99B}" type="pres">
      <dgm:prSet presAssocID="{5928F1FD-10E2-491E-B7A4-14FAE02AE191}" presName="spacer" presStyleCnt="0"/>
      <dgm:spPr/>
    </dgm:pt>
    <dgm:pt modelId="{8736A0A5-DAA1-496A-A9D8-3C7643EB5147}" type="pres">
      <dgm:prSet presAssocID="{AE96EC5B-1993-4A70-8BA7-E25EA0BC31E6}" presName="comp" presStyleCnt="0"/>
      <dgm:spPr/>
    </dgm:pt>
    <dgm:pt modelId="{F3032407-0175-4FBD-AB92-A73F700FB77E}" type="pres">
      <dgm:prSet presAssocID="{AE96EC5B-1993-4A70-8BA7-E25EA0BC31E6}" presName="box" presStyleLbl="node1" presStyleIdx="2" presStyleCnt="4"/>
      <dgm:spPr/>
    </dgm:pt>
    <dgm:pt modelId="{A1BBABAE-7018-4453-9258-868B7E873DA2}" type="pres">
      <dgm:prSet presAssocID="{AE96EC5B-1993-4A70-8BA7-E25EA0BC31E6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</dgm:spPr>
    </dgm:pt>
    <dgm:pt modelId="{D74DEAA0-E761-4A48-9AE5-7AD3F3CB6CBE}" type="pres">
      <dgm:prSet presAssocID="{AE96EC5B-1993-4A70-8BA7-E25EA0BC31E6}" presName="text" presStyleLbl="node1" presStyleIdx="2" presStyleCnt="4">
        <dgm:presLayoutVars>
          <dgm:bulletEnabled val="1"/>
        </dgm:presLayoutVars>
      </dgm:prSet>
      <dgm:spPr/>
    </dgm:pt>
    <dgm:pt modelId="{097C65D1-CC51-497D-84EC-6A3745834B75}" type="pres">
      <dgm:prSet presAssocID="{F318BD02-1D1E-4B95-B436-2662DB7F5CD5}" presName="spacer" presStyleCnt="0"/>
      <dgm:spPr/>
    </dgm:pt>
    <dgm:pt modelId="{81DD87EC-73A1-4560-A55F-4093B550C5C9}" type="pres">
      <dgm:prSet presAssocID="{17AD9BD0-F6DD-49E3-B2E5-78DFE43B84E7}" presName="comp" presStyleCnt="0"/>
      <dgm:spPr/>
    </dgm:pt>
    <dgm:pt modelId="{AB31E4B1-E305-46A9-A2CA-F2B7D76114E4}" type="pres">
      <dgm:prSet presAssocID="{17AD9BD0-F6DD-49E3-B2E5-78DFE43B84E7}" presName="box" presStyleLbl="node1" presStyleIdx="3" presStyleCnt="4"/>
      <dgm:spPr/>
    </dgm:pt>
    <dgm:pt modelId="{A8F51273-5154-4029-A213-EC937C08ED2B}" type="pres">
      <dgm:prSet presAssocID="{17AD9BD0-F6DD-49E3-B2E5-78DFE43B84E7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</dgm:spPr>
    </dgm:pt>
    <dgm:pt modelId="{1088DF20-3F35-4EBA-ACE3-136F45EAAEA2}" type="pres">
      <dgm:prSet presAssocID="{17AD9BD0-F6DD-49E3-B2E5-78DFE43B84E7}" presName="text" presStyleLbl="node1" presStyleIdx="3" presStyleCnt="4">
        <dgm:presLayoutVars>
          <dgm:bulletEnabled val="1"/>
        </dgm:presLayoutVars>
      </dgm:prSet>
      <dgm:spPr/>
    </dgm:pt>
  </dgm:ptLst>
  <dgm:cxnLst>
    <dgm:cxn modelId="{AD0A3610-F0E3-4B6B-AD9D-BAF8D3F19F8F}" srcId="{01486FB9-473C-46B6-A86E-66767ABC00F5}" destId="{A13027AC-2370-44C6-8186-BC1C1D3350AC}" srcOrd="1" destOrd="0" parTransId="{DE73B606-4AD3-449E-A393-708A6B68C5EB}" sibTransId="{5928F1FD-10E2-491E-B7A4-14FAE02AE191}"/>
    <dgm:cxn modelId="{2940E016-C964-49D1-BA8F-C8E85A5FA504}" srcId="{01486FB9-473C-46B6-A86E-66767ABC00F5}" destId="{AE96EC5B-1993-4A70-8BA7-E25EA0BC31E6}" srcOrd="2" destOrd="0" parTransId="{EC66D2CC-3E7D-49BA-9A1F-7E9E4BC6BBBB}" sibTransId="{F318BD02-1D1E-4B95-B436-2662DB7F5CD5}"/>
    <dgm:cxn modelId="{5076DF26-1617-42F5-8484-965EA4537CF3}" type="presOf" srcId="{17AD9BD0-F6DD-49E3-B2E5-78DFE43B84E7}" destId="{1088DF20-3F35-4EBA-ACE3-136F45EAAEA2}" srcOrd="1" destOrd="0" presId="urn:microsoft.com/office/officeart/2005/8/layout/vList4"/>
    <dgm:cxn modelId="{0A45B22B-D959-4244-A142-EC49D23C6271}" type="presOf" srcId="{01486FB9-473C-46B6-A86E-66767ABC00F5}" destId="{39429B34-42F9-4EF4-915D-2B1E6D794831}" srcOrd="0" destOrd="0" presId="urn:microsoft.com/office/officeart/2005/8/layout/vList4"/>
    <dgm:cxn modelId="{C8929D32-3042-49D2-B851-ADA324ACF403}" type="presOf" srcId="{A2B11FFD-6BD5-4DCB-938D-B164A2091E27}" destId="{57267DCE-7528-471A-A626-4916A5D9850C}" srcOrd="0" destOrd="0" presId="urn:microsoft.com/office/officeart/2005/8/layout/vList4"/>
    <dgm:cxn modelId="{E6E7C03F-A602-4D36-B105-3096B257D7C3}" type="presOf" srcId="{A13027AC-2370-44C6-8186-BC1C1D3350AC}" destId="{F8F3ACF7-08D4-405B-A1F6-34CBE0C18EC4}" srcOrd="1" destOrd="0" presId="urn:microsoft.com/office/officeart/2005/8/layout/vList4"/>
    <dgm:cxn modelId="{2A65AA65-31FE-4A8A-AE05-80147578AEFB}" type="presOf" srcId="{A13027AC-2370-44C6-8186-BC1C1D3350AC}" destId="{7835F319-BC44-4C10-95AB-C6CF4D899802}" srcOrd="0" destOrd="0" presId="urn:microsoft.com/office/officeart/2005/8/layout/vList4"/>
    <dgm:cxn modelId="{3A433967-26D6-410D-8345-604258F281DC}" type="presOf" srcId="{AE96EC5B-1993-4A70-8BA7-E25EA0BC31E6}" destId="{F3032407-0175-4FBD-AB92-A73F700FB77E}" srcOrd="0" destOrd="0" presId="urn:microsoft.com/office/officeart/2005/8/layout/vList4"/>
    <dgm:cxn modelId="{E15C2C59-1774-4000-BFC8-D813972D3843}" type="presOf" srcId="{AE96EC5B-1993-4A70-8BA7-E25EA0BC31E6}" destId="{D74DEAA0-E761-4A48-9AE5-7AD3F3CB6CBE}" srcOrd="1" destOrd="0" presId="urn:microsoft.com/office/officeart/2005/8/layout/vList4"/>
    <dgm:cxn modelId="{3F45A683-8C8A-40BE-8BA7-63C2459C477B}" srcId="{01486FB9-473C-46B6-A86E-66767ABC00F5}" destId="{17AD9BD0-F6DD-49E3-B2E5-78DFE43B84E7}" srcOrd="3" destOrd="0" parTransId="{4C964247-F0CE-47E7-B1BA-D5049583DB8B}" sibTransId="{A0E64429-CFD1-46F2-9986-2038EBE1B4ED}"/>
    <dgm:cxn modelId="{F4C91891-CBFD-45D7-BC49-4787758DAC1E}" srcId="{01486FB9-473C-46B6-A86E-66767ABC00F5}" destId="{A2B11FFD-6BD5-4DCB-938D-B164A2091E27}" srcOrd="0" destOrd="0" parTransId="{E564A62D-C32A-4DC2-A3DE-487CA3626634}" sibTransId="{81D680E8-162D-4532-B23A-EE959D7CB2CC}"/>
    <dgm:cxn modelId="{1746D3BE-0F1E-4BFD-B8E7-7C0EB2B0E78A}" type="presOf" srcId="{A2B11FFD-6BD5-4DCB-938D-B164A2091E27}" destId="{8DA15045-CD6B-4CC6-8744-279160480178}" srcOrd="1" destOrd="0" presId="urn:microsoft.com/office/officeart/2005/8/layout/vList4"/>
    <dgm:cxn modelId="{34156FF2-E59F-48E9-A728-C1536A1E8A11}" type="presOf" srcId="{17AD9BD0-F6DD-49E3-B2E5-78DFE43B84E7}" destId="{AB31E4B1-E305-46A9-A2CA-F2B7D76114E4}" srcOrd="0" destOrd="0" presId="urn:microsoft.com/office/officeart/2005/8/layout/vList4"/>
    <dgm:cxn modelId="{8367DBF5-BFB9-473A-A89E-B75323DAB3DC}" type="presParOf" srcId="{39429B34-42F9-4EF4-915D-2B1E6D794831}" destId="{47D48A83-C26C-4824-A09A-292702DD2560}" srcOrd="0" destOrd="0" presId="urn:microsoft.com/office/officeart/2005/8/layout/vList4"/>
    <dgm:cxn modelId="{ADD37381-0BAF-48FA-982F-84FE64074441}" type="presParOf" srcId="{47D48A83-C26C-4824-A09A-292702DD2560}" destId="{57267DCE-7528-471A-A626-4916A5D9850C}" srcOrd="0" destOrd="0" presId="urn:microsoft.com/office/officeart/2005/8/layout/vList4"/>
    <dgm:cxn modelId="{9670FA4D-9D21-46C8-941C-7981687EE212}" type="presParOf" srcId="{47D48A83-C26C-4824-A09A-292702DD2560}" destId="{51A75A8B-D21E-4789-BEEB-40B400247EF8}" srcOrd="1" destOrd="0" presId="urn:microsoft.com/office/officeart/2005/8/layout/vList4"/>
    <dgm:cxn modelId="{CB162F07-C9E2-4478-A385-E56931653797}" type="presParOf" srcId="{47D48A83-C26C-4824-A09A-292702DD2560}" destId="{8DA15045-CD6B-4CC6-8744-279160480178}" srcOrd="2" destOrd="0" presId="urn:microsoft.com/office/officeart/2005/8/layout/vList4"/>
    <dgm:cxn modelId="{50BC5523-06FE-4AA0-AC93-795C9E370E13}" type="presParOf" srcId="{39429B34-42F9-4EF4-915D-2B1E6D794831}" destId="{BC5065C5-35CD-4EF8-8B84-DF23B24FE716}" srcOrd="1" destOrd="0" presId="urn:microsoft.com/office/officeart/2005/8/layout/vList4"/>
    <dgm:cxn modelId="{AC01F1E0-96FF-446F-ADCE-B97400089576}" type="presParOf" srcId="{39429B34-42F9-4EF4-915D-2B1E6D794831}" destId="{D319035D-9F41-4472-8D2C-9194DABA9732}" srcOrd="2" destOrd="0" presId="urn:microsoft.com/office/officeart/2005/8/layout/vList4"/>
    <dgm:cxn modelId="{62DBC4C7-3327-433A-BADB-828B55979AEF}" type="presParOf" srcId="{D319035D-9F41-4472-8D2C-9194DABA9732}" destId="{7835F319-BC44-4C10-95AB-C6CF4D899802}" srcOrd="0" destOrd="0" presId="urn:microsoft.com/office/officeart/2005/8/layout/vList4"/>
    <dgm:cxn modelId="{7295B2EE-D841-4A9A-8526-60B2931C7BD4}" type="presParOf" srcId="{D319035D-9F41-4472-8D2C-9194DABA9732}" destId="{8C802283-6430-4F0F-942C-2D4F8D1E8C3D}" srcOrd="1" destOrd="0" presId="urn:microsoft.com/office/officeart/2005/8/layout/vList4"/>
    <dgm:cxn modelId="{39B68FAF-16F0-4513-B196-E35A10E9A3F0}" type="presParOf" srcId="{D319035D-9F41-4472-8D2C-9194DABA9732}" destId="{F8F3ACF7-08D4-405B-A1F6-34CBE0C18EC4}" srcOrd="2" destOrd="0" presId="urn:microsoft.com/office/officeart/2005/8/layout/vList4"/>
    <dgm:cxn modelId="{DCBD0D9D-57F9-4FD3-87ED-FCC9E9A8EFA3}" type="presParOf" srcId="{39429B34-42F9-4EF4-915D-2B1E6D794831}" destId="{80635F02-5E64-4391-AB7A-84073D40F99B}" srcOrd="3" destOrd="0" presId="urn:microsoft.com/office/officeart/2005/8/layout/vList4"/>
    <dgm:cxn modelId="{8D4E50BC-7DD9-4B70-9D81-4F9F42563D3C}" type="presParOf" srcId="{39429B34-42F9-4EF4-915D-2B1E6D794831}" destId="{8736A0A5-DAA1-496A-A9D8-3C7643EB5147}" srcOrd="4" destOrd="0" presId="urn:microsoft.com/office/officeart/2005/8/layout/vList4"/>
    <dgm:cxn modelId="{E775300C-F5E5-49C6-90D8-4EE7F8B75267}" type="presParOf" srcId="{8736A0A5-DAA1-496A-A9D8-3C7643EB5147}" destId="{F3032407-0175-4FBD-AB92-A73F700FB77E}" srcOrd="0" destOrd="0" presId="urn:microsoft.com/office/officeart/2005/8/layout/vList4"/>
    <dgm:cxn modelId="{252DD110-9907-4DF5-A149-61242D28C27F}" type="presParOf" srcId="{8736A0A5-DAA1-496A-A9D8-3C7643EB5147}" destId="{A1BBABAE-7018-4453-9258-868B7E873DA2}" srcOrd="1" destOrd="0" presId="urn:microsoft.com/office/officeart/2005/8/layout/vList4"/>
    <dgm:cxn modelId="{4C7812D4-365F-400C-BB70-BCAB49C97CDD}" type="presParOf" srcId="{8736A0A5-DAA1-496A-A9D8-3C7643EB5147}" destId="{D74DEAA0-E761-4A48-9AE5-7AD3F3CB6CBE}" srcOrd="2" destOrd="0" presId="urn:microsoft.com/office/officeart/2005/8/layout/vList4"/>
    <dgm:cxn modelId="{5588E79F-61AA-4FD2-B1DD-5A4A73095CBD}" type="presParOf" srcId="{39429B34-42F9-4EF4-915D-2B1E6D794831}" destId="{097C65D1-CC51-497D-84EC-6A3745834B75}" srcOrd="5" destOrd="0" presId="urn:microsoft.com/office/officeart/2005/8/layout/vList4"/>
    <dgm:cxn modelId="{FD6B2A11-1918-4A35-9387-91AF3B76CF4C}" type="presParOf" srcId="{39429B34-42F9-4EF4-915D-2B1E6D794831}" destId="{81DD87EC-73A1-4560-A55F-4093B550C5C9}" srcOrd="6" destOrd="0" presId="urn:microsoft.com/office/officeart/2005/8/layout/vList4"/>
    <dgm:cxn modelId="{38206F9F-8C15-4809-A045-F1C02BF74361}" type="presParOf" srcId="{81DD87EC-73A1-4560-A55F-4093B550C5C9}" destId="{AB31E4B1-E305-46A9-A2CA-F2B7D76114E4}" srcOrd="0" destOrd="0" presId="urn:microsoft.com/office/officeart/2005/8/layout/vList4"/>
    <dgm:cxn modelId="{6ECF7385-1665-438F-8D43-5A10746451F5}" type="presParOf" srcId="{81DD87EC-73A1-4560-A55F-4093B550C5C9}" destId="{A8F51273-5154-4029-A213-EC937C08ED2B}" srcOrd="1" destOrd="0" presId="urn:microsoft.com/office/officeart/2005/8/layout/vList4"/>
    <dgm:cxn modelId="{6C37AD13-253A-4623-B37C-FEDC37E13F5B}" type="presParOf" srcId="{81DD87EC-73A1-4560-A55F-4093B550C5C9}" destId="{1088DF20-3F35-4EBA-ACE3-136F45EAAEA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67DCE-7528-471A-A626-4916A5D9850C}">
      <dsp:nvSpPr>
        <dsp:cNvPr id="0" name=""/>
        <dsp:cNvSpPr/>
      </dsp:nvSpPr>
      <dsp:spPr>
        <a:xfrm>
          <a:off x="0" y="0"/>
          <a:ext cx="8229600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Identify</a:t>
          </a:r>
        </a:p>
      </dsp:txBody>
      <dsp:txXfrm>
        <a:off x="1751113" y="0"/>
        <a:ext cx="6478486" cy="1051932"/>
      </dsp:txXfrm>
    </dsp:sp>
    <dsp:sp modelId="{51A75A8B-D21E-4789-BEEB-40B400247EF8}">
      <dsp:nvSpPr>
        <dsp:cNvPr id="0" name=""/>
        <dsp:cNvSpPr/>
      </dsp:nvSpPr>
      <dsp:spPr>
        <a:xfrm>
          <a:off x="105193" y="105193"/>
          <a:ext cx="1645920" cy="84154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5F319-BC44-4C10-95AB-C6CF4D899802}">
      <dsp:nvSpPr>
        <dsp:cNvPr id="0" name=""/>
        <dsp:cNvSpPr/>
      </dsp:nvSpPr>
      <dsp:spPr>
        <a:xfrm>
          <a:off x="0" y="1157126"/>
          <a:ext cx="8229600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Intercede</a:t>
          </a:r>
        </a:p>
      </dsp:txBody>
      <dsp:txXfrm>
        <a:off x="1751113" y="1157126"/>
        <a:ext cx="6478486" cy="1051932"/>
      </dsp:txXfrm>
    </dsp:sp>
    <dsp:sp modelId="{8C802283-6430-4F0F-942C-2D4F8D1E8C3D}">
      <dsp:nvSpPr>
        <dsp:cNvPr id="0" name=""/>
        <dsp:cNvSpPr/>
      </dsp:nvSpPr>
      <dsp:spPr>
        <a:xfrm>
          <a:off x="105193" y="1262319"/>
          <a:ext cx="1645920" cy="84154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32407-0175-4FBD-AB92-A73F700FB77E}">
      <dsp:nvSpPr>
        <dsp:cNvPr id="0" name=""/>
        <dsp:cNvSpPr/>
      </dsp:nvSpPr>
      <dsp:spPr>
        <a:xfrm>
          <a:off x="0" y="2314252"/>
          <a:ext cx="8229600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Invest</a:t>
          </a:r>
        </a:p>
      </dsp:txBody>
      <dsp:txXfrm>
        <a:off x="1751113" y="2314252"/>
        <a:ext cx="6478486" cy="1051932"/>
      </dsp:txXfrm>
    </dsp:sp>
    <dsp:sp modelId="{A1BBABAE-7018-4453-9258-868B7E873DA2}">
      <dsp:nvSpPr>
        <dsp:cNvPr id="0" name=""/>
        <dsp:cNvSpPr/>
      </dsp:nvSpPr>
      <dsp:spPr>
        <a:xfrm>
          <a:off x="105193" y="2419445"/>
          <a:ext cx="1645920" cy="84154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31E4B1-E305-46A9-A2CA-F2B7D76114E4}">
      <dsp:nvSpPr>
        <dsp:cNvPr id="0" name=""/>
        <dsp:cNvSpPr/>
      </dsp:nvSpPr>
      <dsp:spPr>
        <a:xfrm>
          <a:off x="0" y="3471378"/>
          <a:ext cx="8229600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Invite</a:t>
          </a:r>
        </a:p>
      </dsp:txBody>
      <dsp:txXfrm>
        <a:off x="1751113" y="3471378"/>
        <a:ext cx="6478486" cy="1051932"/>
      </dsp:txXfrm>
    </dsp:sp>
    <dsp:sp modelId="{A8F51273-5154-4029-A213-EC937C08ED2B}">
      <dsp:nvSpPr>
        <dsp:cNvPr id="0" name=""/>
        <dsp:cNvSpPr/>
      </dsp:nvSpPr>
      <dsp:spPr>
        <a:xfrm>
          <a:off x="105193" y="3576571"/>
          <a:ext cx="1645920" cy="84154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2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7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0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3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4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5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5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8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25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A17AF-91E7-48AB-8E8F-9F0A59DE531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160CA-4E98-40C8-97B5-9B452EE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180" y="3676360"/>
            <a:ext cx="3181639" cy="31816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450272" y="2377068"/>
            <a:ext cx="8229600" cy="1051932"/>
            <a:chOff x="0" y="0"/>
            <a:chExt cx="8229600" cy="1051932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8229600" cy="10519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751113" y="0"/>
              <a:ext cx="6478486" cy="10519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lvl="0" algn="l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/>
                <a:t>Courtroom Evangelism</a:t>
              </a:r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555465" y="2482261"/>
            <a:ext cx="1645920" cy="841546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8000" b="-4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61782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Components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0197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6248400"/>
            <a:ext cx="632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Adapted from the 4XFour Challenge of the Texas Baptist Association</a:t>
            </a:r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8305800" y="6400800"/>
            <a:ext cx="6858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26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983924"/>
            <a:ext cx="5174671" cy="38810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Holy Spirit who He wants to target </a:t>
            </a:r>
          </a:p>
          <a:p>
            <a:r>
              <a:rPr lang="en-US" dirty="0"/>
              <a:t>Identify 4 individuals in close geographical proximity to you whom you will be able to disciple later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0272" y="304800"/>
            <a:ext cx="8229600" cy="1051932"/>
            <a:chOff x="0" y="0"/>
            <a:chExt cx="8229600" cy="1051932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8229600" cy="10519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751113" y="0"/>
              <a:ext cx="6478486" cy="10519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lvl="0" algn="l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/>
                <a:t>Identify</a:t>
              </a: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555465" y="409993"/>
            <a:ext cx="1645920" cy="841546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8000" b="-4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/>
        </p:nvSpPr>
        <p:spPr>
          <a:xfrm>
            <a:off x="8305800" y="6400800"/>
            <a:ext cx="6858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287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308" y="3581400"/>
            <a:ext cx="2791691" cy="27916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Ask Holy Spirit what you need to intercede for</a:t>
            </a:r>
          </a:p>
          <a:p>
            <a:r>
              <a:rPr lang="en-US" dirty="0"/>
              <a:t>Get their permission to pray for them</a:t>
            </a:r>
          </a:p>
          <a:p>
            <a:r>
              <a:rPr lang="en-US" dirty="0"/>
              <a:t>Go to the Courts of Heaven on their behalf</a:t>
            </a:r>
          </a:p>
          <a:p>
            <a:pPr lvl="1"/>
            <a:r>
              <a:rPr lang="en-US" dirty="0"/>
              <a:t>Identify the accusations</a:t>
            </a:r>
          </a:p>
          <a:p>
            <a:pPr lvl="1"/>
            <a:r>
              <a:rPr lang="en-US" dirty="0"/>
              <a:t>Repent on their behalf – </a:t>
            </a:r>
          </a:p>
          <a:p>
            <a:pPr lvl="1"/>
            <a:r>
              <a:rPr lang="en-US" dirty="0"/>
              <a:t>Dismantle the accusations they are facing</a:t>
            </a:r>
          </a:p>
          <a:p>
            <a:pPr lvl="1"/>
            <a:r>
              <a:rPr lang="en-US" dirty="0"/>
              <a:t>Deal with ownership issues</a:t>
            </a:r>
          </a:p>
          <a:p>
            <a:pPr lvl="1"/>
            <a:r>
              <a:rPr lang="en-US" dirty="0"/>
              <a:t>Deal with false verdicts</a:t>
            </a:r>
          </a:p>
          <a:p>
            <a:pPr lvl="1"/>
            <a:r>
              <a:rPr lang="en-US" dirty="0"/>
              <a:t>Seek a verdict for their full freedom </a:t>
            </a:r>
            <a:br>
              <a:rPr lang="en-US" dirty="0"/>
            </a:br>
            <a:r>
              <a:rPr lang="en-US" dirty="0"/>
              <a:t>in Jesus Christ</a:t>
            </a:r>
          </a:p>
          <a:p>
            <a:pPr lvl="1"/>
            <a:r>
              <a:rPr lang="en-US" dirty="0"/>
              <a:t>Get verdict for the Gathering Angels to </a:t>
            </a:r>
            <a:br>
              <a:rPr lang="en-US" dirty="0"/>
            </a:br>
            <a:r>
              <a:rPr lang="en-US" dirty="0"/>
              <a:t>bring them in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199" y="304800"/>
            <a:ext cx="8229600" cy="1051932"/>
            <a:chOff x="0" y="1157126"/>
            <a:chExt cx="8229600" cy="1051932"/>
          </a:xfrm>
        </p:grpSpPr>
        <p:sp>
          <p:nvSpPr>
            <p:cNvPr id="6" name="Rounded Rectangle 5"/>
            <p:cNvSpPr/>
            <p:nvPr/>
          </p:nvSpPr>
          <p:spPr>
            <a:xfrm>
              <a:off x="0" y="1157126"/>
              <a:ext cx="8229600" cy="10519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751113" y="1157126"/>
              <a:ext cx="6478486" cy="10519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lvl="0" algn="l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/>
                <a:t>Intercede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562392" y="409993"/>
            <a:ext cx="1645920" cy="841546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8000" b="-4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8305800" y="6400800"/>
            <a:ext cx="6858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07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4114800"/>
            <a:ext cx="2971800" cy="297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 in their lives in tangible ways</a:t>
            </a:r>
          </a:p>
          <a:p>
            <a:pPr lvl="1"/>
            <a:r>
              <a:rPr lang="en-US" dirty="0"/>
              <a:t>Eat a meal with them</a:t>
            </a:r>
          </a:p>
          <a:p>
            <a:pPr lvl="1"/>
            <a:r>
              <a:rPr lang="en-US" dirty="0"/>
              <a:t>Do something practical for them</a:t>
            </a:r>
          </a:p>
          <a:p>
            <a:pPr lvl="1"/>
            <a:r>
              <a:rPr lang="en-US" dirty="0"/>
              <a:t>Babysit their kids sometime</a:t>
            </a:r>
          </a:p>
          <a:p>
            <a:pPr lvl="1"/>
            <a:r>
              <a:rPr lang="en-US" dirty="0"/>
              <a:t>Do 4 significant things for them in the next 4 months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0272" y="304800"/>
            <a:ext cx="8229600" cy="1051932"/>
            <a:chOff x="0" y="2314252"/>
            <a:chExt cx="8229600" cy="1051932"/>
          </a:xfrm>
        </p:grpSpPr>
        <p:sp>
          <p:nvSpPr>
            <p:cNvPr id="6" name="Rounded Rectangle 5"/>
            <p:cNvSpPr/>
            <p:nvPr/>
          </p:nvSpPr>
          <p:spPr>
            <a:xfrm>
              <a:off x="0" y="2314252"/>
              <a:ext cx="8229600" cy="10519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751113" y="2314252"/>
              <a:ext cx="6478486" cy="10519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lvl="0" algn="l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/>
                <a:t>Invest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555465" y="409993"/>
            <a:ext cx="1645920" cy="841546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8000" b="-4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8305800" y="6400800"/>
            <a:ext cx="6858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709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Invite them to know Jesus personally</a:t>
            </a:r>
          </a:p>
          <a:p>
            <a:r>
              <a:rPr lang="en-US" dirty="0"/>
              <a:t>Share your testimony at the appropriate time</a:t>
            </a:r>
          </a:p>
          <a:p>
            <a:r>
              <a:rPr lang="en-US" dirty="0"/>
              <a:t>Be willing to invest your life in their spiritual growth once they receive Jesus</a:t>
            </a:r>
          </a:p>
          <a:p>
            <a:r>
              <a:rPr lang="en-US" dirty="0"/>
              <a:t>Invite them to church or home groups with you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200" y="304800"/>
            <a:ext cx="8229600" cy="1051932"/>
            <a:chOff x="0" y="3471378"/>
            <a:chExt cx="8229600" cy="1051932"/>
          </a:xfrm>
        </p:grpSpPr>
        <p:sp>
          <p:nvSpPr>
            <p:cNvPr id="6" name="Rounded Rectangle 5"/>
            <p:cNvSpPr/>
            <p:nvPr/>
          </p:nvSpPr>
          <p:spPr>
            <a:xfrm>
              <a:off x="0" y="3471378"/>
              <a:ext cx="8229600" cy="10519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751113" y="3471378"/>
              <a:ext cx="6478486" cy="10519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lvl="0" algn="l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/>
                <a:t>Invite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562393" y="415636"/>
            <a:ext cx="1645920" cy="841546"/>
          </a:xfrm>
          <a:prstGeom prst="roundRect">
            <a:avLst>
              <a:gd name="adj" fmla="val 10000"/>
            </a:avLst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8000" b="-4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4572000"/>
            <a:ext cx="2447635" cy="1835726"/>
          </a:xfrm>
          <a:prstGeom prst="rect">
            <a:avLst/>
          </a:prstGeom>
        </p:spPr>
      </p:pic>
      <p:sp>
        <p:nvSpPr>
          <p:cNvPr id="10" name="Action Button: Forward or Next 9">
            <a:hlinkClick r:id="" action="ppaction://hlinkshowjump?jump=nextslide" highlightClick="1"/>
          </p:cNvPr>
          <p:cNvSpPr/>
          <p:nvPr/>
        </p:nvSpPr>
        <p:spPr>
          <a:xfrm>
            <a:off x="8305800" y="6400800"/>
            <a:ext cx="6858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558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Not a Program – a Strategy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1524000"/>
            <a:ext cx="5080000" cy="3810000"/>
          </a:xfrm>
        </p:spPr>
      </p:pic>
      <p:sp>
        <p:nvSpPr>
          <p:cNvPr id="6" name="TextBox 5"/>
          <p:cNvSpPr txBox="1"/>
          <p:nvPr/>
        </p:nvSpPr>
        <p:spPr>
          <a:xfrm>
            <a:off x="838200" y="55626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reap the harvest that Jesus purchased with His blood</a:t>
            </a:r>
          </a:p>
        </p:txBody>
      </p:sp>
    </p:spTree>
    <p:extLst>
      <p:ext uri="{BB962C8B-B14F-4D97-AF65-F5344CB8AC3E}">
        <p14:creationId xmlns:p14="http://schemas.microsoft.com/office/powerpoint/2010/main" val="77777933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b="1" dirty="0"/>
              <a:t>Once they are in the Kingdom: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responsible to help grow them up</a:t>
            </a:r>
          </a:p>
          <a:p>
            <a:r>
              <a:rPr lang="en-US" dirty="0"/>
              <a:t>Get them plugged into a training program</a:t>
            </a:r>
          </a:p>
          <a:p>
            <a:r>
              <a:rPr lang="en-US" dirty="0"/>
              <a:t>Get them plugged into church &amp; small group</a:t>
            </a:r>
          </a:p>
          <a:p>
            <a:r>
              <a:rPr lang="en-US" dirty="0"/>
              <a:t>Work with them to begin their 4x4</a:t>
            </a:r>
          </a:p>
          <a:p>
            <a:endParaRPr lang="en-US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305800" y="6400800"/>
            <a:ext cx="6858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93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</p:tagLst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222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4 Components</vt:lpstr>
      <vt:lpstr>PowerPoint Presentation</vt:lpstr>
      <vt:lpstr>PowerPoint Presentation</vt:lpstr>
      <vt:lpstr>PowerPoint Presentation</vt:lpstr>
      <vt:lpstr>PowerPoint Presentation</vt:lpstr>
      <vt:lpstr>Not a Program – a Strategy</vt:lpstr>
      <vt:lpstr>Once they are in the Kingdom: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Courtroom Evangelism</dc:title>
  <dc:creator>Ron</dc:creator>
  <cp:lastModifiedBy>Ron Horner</cp:lastModifiedBy>
  <cp:revision>15</cp:revision>
  <dcterms:created xsi:type="dcterms:W3CDTF">2014-06-26T23:26:27Z</dcterms:created>
  <dcterms:modified xsi:type="dcterms:W3CDTF">2019-02-11T02:56:40Z</dcterms:modified>
</cp:coreProperties>
</file>